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9144000"/>
  <p:notesSz cx="6858000" cy="9144000"/>
  <p:embeddedFontLst>
    <p:embeddedFont>
      <p:font typeface="Gill Sans"/>
      <p:bold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GillSans-bold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" name="Shape 4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5" name="Shape 5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Shape 5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71" name="Shape 2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Shape 272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Shape 299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Shape 63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Shape 76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lang="en-GB" sz="12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b="0" sz="12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Shape 104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Shape 132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Shape 160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187" name="Shape 1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Shape 188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15" name="Shape 2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243" name="Shape 2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Shape 244"/>
          <p:cNvSpPr txBox="1"/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Char char="•"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Char char="•"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Char char="•"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0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–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–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064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•"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–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•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–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»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1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  <a:defRPr b="1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•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–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indent="-2286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  <a:defRPr b="1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1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  <a:defRPr b="1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  <a:defRPr b="1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3810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Char char="•"/>
              <a:defRPr b="0" i="0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–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Char char="»"/>
              <a:defRPr b="0" i="0" sz="1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Char char="•"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Char char="–"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•"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–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»"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  <a:defRPr b="0" i="0" sz="1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20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2" name="Shape 4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Times New Roman"/>
              <a:buNone/>
              <a:defRPr b="0" i="0" sz="3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Times New Roman"/>
              <a:buNone/>
              <a:defRPr b="0" i="0" sz="2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  <a:defRPr b="0" i="0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None/>
              <a:defRPr b="0" i="0" sz="2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/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  <a:defRPr b="0" i="0" sz="1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 New Roman"/>
              <a:buNone/>
              <a:defRPr b="0" i="0" sz="1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Times New Roman"/>
              <a:buNone/>
              <a:defRPr b="0" i="0" sz="10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Times New Roman"/>
              <a:buNone/>
              <a:defRPr b="0" i="0" sz="9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6.xml"/><Relationship Id="rId10" Type="http://schemas.openxmlformats.org/officeDocument/2006/relationships/slideLayout" Target="../slideLayouts/slideLayout5.xml"/><Relationship Id="rId13" Type="http://schemas.openxmlformats.org/officeDocument/2006/relationships/slideLayout" Target="../slideLayouts/slideLayout8.xml"/><Relationship Id="rId12" Type="http://schemas.openxmlformats.org/officeDocument/2006/relationships/slideLayout" Target="../slideLayouts/slideLayout7.xml"/><Relationship Id="rId1" Type="http://schemas.openxmlformats.org/officeDocument/2006/relationships/image" Target="../media/image3.jpg"/><Relationship Id="rId2" Type="http://schemas.openxmlformats.org/officeDocument/2006/relationships/image" Target="../media/image1.jp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9" Type="http://schemas.openxmlformats.org/officeDocument/2006/relationships/slideLayout" Target="../slideLayouts/slideLayout4.xml"/><Relationship Id="rId15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9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1.xml"/><Relationship Id="rId5" Type="http://schemas.openxmlformats.org/officeDocument/2006/relationships/image" Target="../media/image2.png"/><Relationship Id="rId6" Type="http://schemas.openxmlformats.org/officeDocument/2006/relationships/slideLayout" Target="../slideLayouts/slideLayout1.xml"/><Relationship Id="rId7" Type="http://schemas.openxmlformats.org/officeDocument/2006/relationships/slideLayout" Target="../slideLayouts/slideLayout2.xml"/><Relationship Id="rId8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0006-0410-0115-2031_SM" id="10" name="Shape 10"/>
          <p:cNvPicPr preferRelativeResize="0"/>
          <p:nvPr/>
        </p:nvPicPr>
        <p:blipFill rotWithShape="1">
          <a:blip r:embed="rId2">
            <a:alphaModFix/>
          </a:blip>
          <a:srcRect b="9933" l="0" r="0" t="0"/>
          <a:stretch/>
        </p:blipFill>
        <p:spPr>
          <a:xfrm>
            <a:off x="2627313" y="115888"/>
            <a:ext cx="6469062" cy="29321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n_BBE0105" id="11" name="Shape 11"/>
          <p:cNvPicPr preferRelativeResize="0"/>
          <p:nvPr/>
        </p:nvPicPr>
        <p:blipFill rotWithShape="1">
          <a:blip r:embed="rId3">
            <a:alphaModFix/>
          </a:blip>
          <a:srcRect b="34834" l="0" r="0" t="34833"/>
          <a:stretch/>
        </p:blipFill>
        <p:spPr>
          <a:xfrm>
            <a:off x="2466975" y="2420938"/>
            <a:ext cx="520700" cy="288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n_BBE0103" id="12" name="Shape 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99000" y="2349500"/>
            <a:ext cx="952500" cy="95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n_BBE0102" id="13" name="Shape 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796213" y="2635250"/>
            <a:ext cx="592137" cy="64928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6"/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15.gif"/><Relationship Id="rId5" Type="http://schemas.openxmlformats.org/officeDocument/2006/relationships/image" Target="../media/image13.gif"/><Relationship Id="rId6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14.gif"/><Relationship Id="rId5" Type="http://schemas.openxmlformats.org/officeDocument/2006/relationships/image" Target="../media/image16.png"/><Relationship Id="rId6" Type="http://schemas.openxmlformats.org/officeDocument/2006/relationships/image" Target="../media/image12.jpg"/><Relationship Id="rId7" Type="http://schemas.openxmlformats.org/officeDocument/2006/relationships/image" Target="../media/image8.png"/><Relationship Id="rId8" Type="http://schemas.openxmlformats.org/officeDocument/2006/relationships/slide" Target="slide9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15.gif"/><Relationship Id="rId5" Type="http://schemas.openxmlformats.org/officeDocument/2006/relationships/image" Target="../media/image13.gif"/><Relationship Id="rId6" Type="http://schemas.openxmlformats.org/officeDocument/2006/relationships/image" Target="../media/image18.png"/><Relationship Id="rId7" Type="http://schemas.openxmlformats.org/officeDocument/2006/relationships/image" Target="../media/image7.png"/><Relationship Id="rId8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5.gif"/><Relationship Id="rId5" Type="http://schemas.openxmlformats.org/officeDocument/2006/relationships/image" Target="../media/image13.gif"/><Relationship Id="rId6" Type="http://schemas.openxmlformats.org/officeDocument/2006/relationships/image" Target="../media/image6.png"/><Relationship Id="rId7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14.gif"/><Relationship Id="rId5" Type="http://schemas.openxmlformats.org/officeDocument/2006/relationships/image" Target="../media/image16.png"/><Relationship Id="rId6" Type="http://schemas.openxmlformats.org/officeDocument/2006/relationships/image" Target="../media/image12.jpg"/><Relationship Id="rId7" Type="http://schemas.openxmlformats.org/officeDocument/2006/relationships/image" Target="../media/image8.png"/><Relationship Id="rId8" Type="http://schemas.openxmlformats.org/officeDocument/2006/relationships/slide" Target="slide3.xml"/></Relationships>
</file>

<file path=ppt/slides/_rels/slide4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14.gif"/><Relationship Id="rId5" Type="http://schemas.openxmlformats.org/officeDocument/2006/relationships/image" Target="../media/image16.png"/><Relationship Id="rId6" Type="http://schemas.openxmlformats.org/officeDocument/2006/relationships/image" Target="../media/image12.jpg"/><Relationship Id="rId7" Type="http://schemas.openxmlformats.org/officeDocument/2006/relationships/image" Target="../media/image8.png"/><Relationship Id="rId8" Type="http://schemas.openxmlformats.org/officeDocument/2006/relationships/slide" Target="slide4.xml"/></Relationships>
</file>

<file path=ppt/slides/_rels/slide5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14.gif"/><Relationship Id="rId5" Type="http://schemas.openxmlformats.org/officeDocument/2006/relationships/image" Target="../media/image16.png"/><Relationship Id="rId6" Type="http://schemas.openxmlformats.org/officeDocument/2006/relationships/image" Target="../media/image12.jpg"/><Relationship Id="rId7" Type="http://schemas.openxmlformats.org/officeDocument/2006/relationships/image" Target="../media/image8.png"/><Relationship Id="rId8" Type="http://schemas.openxmlformats.org/officeDocument/2006/relationships/slide" Target="slide5.xml"/></Relationships>
</file>

<file path=ppt/slides/_rels/slide6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14.gif"/><Relationship Id="rId5" Type="http://schemas.openxmlformats.org/officeDocument/2006/relationships/image" Target="../media/image16.png"/><Relationship Id="rId6" Type="http://schemas.openxmlformats.org/officeDocument/2006/relationships/image" Target="../media/image12.jpg"/><Relationship Id="rId7" Type="http://schemas.openxmlformats.org/officeDocument/2006/relationships/image" Target="../media/image8.png"/><Relationship Id="rId8" Type="http://schemas.openxmlformats.org/officeDocument/2006/relationships/slide" Target="slide6.xml"/></Relationships>
</file>

<file path=ppt/slides/_rels/slide7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14.gif"/><Relationship Id="rId5" Type="http://schemas.openxmlformats.org/officeDocument/2006/relationships/image" Target="../media/image16.png"/><Relationship Id="rId6" Type="http://schemas.openxmlformats.org/officeDocument/2006/relationships/image" Target="../media/image12.jpg"/><Relationship Id="rId7" Type="http://schemas.openxmlformats.org/officeDocument/2006/relationships/image" Target="../media/image8.png"/><Relationship Id="rId8" Type="http://schemas.openxmlformats.org/officeDocument/2006/relationships/slide" Target="slide7.xml"/></Relationships>
</file>

<file path=ppt/slides/_rels/slide8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14.gif"/><Relationship Id="rId5" Type="http://schemas.openxmlformats.org/officeDocument/2006/relationships/image" Target="../media/image16.png"/><Relationship Id="rId6" Type="http://schemas.openxmlformats.org/officeDocument/2006/relationships/image" Target="../media/image12.jpg"/><Relationship Id="rId7" Type="http://schemas.openxmlformats.org/officeDocument/2006/relationships/image" Target="../media/image8.png"/><Relationship Id="rId8" Type="http://schemas.openxmlformats.org/officeDocument/2006/relationships/slide" Target="slide8.xml"/></Relationships>
</file>

<file path=ppt/slides/_rels/slide9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jpg"/><Relationship Id="rId4" Type="http://schemas.openxmlformats.org/officeDocument/2006/relationships/image" Target="../media/image11.jpg"/><Relationship Id="rId9" Type="http://schemas.openxmlformats.org/officeDocument/2006/relationships/image" Target="../media/image14.gif"/><Relationship Id="rId5" Type="http://schemas.openxmlformats.org/officeDocument/2006/relationships/image" Target="../media/image16.png"/><Relationship Id="rId6" Type="http://schemas.openxmlformats.org/officeDocument/2006/relationships/image" Target="../media/image12.jpg"/><Relationship Id="rId7" Type="http://schemas.openxmlformats.org/officeDocument/2006/relationships/image" Target="../media/image8.png"/><Relationship Id="rId8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Shape 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285875" y="0"/>
            <a:ext cx="12106275" cy="7858125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Shape 55"/>
          <p:cNvSpPr txBox="1"/>
          <p:nvPr/>
        </p:nvSpPr>
        <p:spPr>
          <a:xfrm>
            <a:off x="857250" y="2025650"/>
            <a:ext cx="7129463" cy="48323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3200" u="none" cap="none" strike="noStrike">
                <a:solidFill>
                  <a:srgbClr val="FF0066"/>
                </a:solidFill>
                <a:latin typeface="Comic Sans MS"/>
                <a:ea typeface="Comic Sans MS"/>
                <a:cs typeface="Comic Sans MS"/>
                <a:sym typeface="Comic Sans MS"/>
              </a:rPr>
              <a:t>World Cup 2018 </a:t>
            </a:r>
            <a:endParaRPr b="0" i="0" sz="3200" u="none" cap="none" strike="noStrike">
              <a:solidFill>
                <a:srgbClr val="FF006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rPr b="0" i="0" lang="en-GB" sz="3200" u="none" cap="none" strike="noStrike">
                <a:solidFill>
                  <a:srgbClr val="FF0066"/>
                </a:solidFill>
                <a:latin typeface="Comic Sans MS"/>
                <a:ea typeface="Comic Sans MS"/>
                <a:cs typeface="Comic Sans MS"/>
                <a:sym typeface="Comic Sans MS"/>
              </a:rPr>
              <a:t>Penalty shoot out slide</a:t>
            </a:r>
            <a:endParaRPr/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rgbClr val="FF0066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“Enable Macros” for it to work</a:t>
            </a:r>
            <a:endParaRPr/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Teams take it in turns for a best of 3 penalty shoot out</a:t>
            </a:r>
            <a:endParaRPr/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Insert team names on slide 1 and final slide</a:t>
            </a:r>
            <a:endParaRPr/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You create the questions and the answers as indicated</a:t>
            </a:r>
            <a:endParaRPr/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final slide is the “Sudden Death” penalty</a:t>
            </a:r>
            <a:endParaRPr/>
          </a:p>
        </p:txBody>
      </p:sp>
      <p:sp>
        <p:nvSpPr>
          <p:cNvPr id="56" name="Shape 56"/>
          <p:cNvSpPr/>
          <p:nvPr/>
        </p:nvSpPr>
        <p:spPr>
          <a:xfrm>
            <a:off x="-357222" y="0"/>
            <a:ext cx="9501222" cy="2123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5400" u="none" cap="none" strike="noStrik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Weltmeisterschaft</a:t>
            </a:r>
            <a:r>
              <a:rPr b="1" i="0" lang="en-GB" sz="6600" u="none" cap="none" strike="noStrike">
                <a:solidFill>
                  <a:srgbClr val="E8E8FA"/>
                </a:solidFill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b="1" i="0" lang="en-GB" sz="6600" u="none" cap="none" strike="noStrik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Endspiel</a:t>
            </a:r>
            <a:endParaRPr b="1" i="0" sz="6600" u="none" cap="none" strike="noStrik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descr="C:\Documents and Settings\Gavin Hillage\Local Settings\Temporary Internet Files\Content.IE5\HF6B7NBN\MMj02852460000[1].gif" id="57" name="Shape 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88238" y="1143000"/>
            <a:ext cx="1298575" cy="14589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Gavin Hillage\Local Settings\Temporary Internet Files\Content.IE5\DZ0N3F90\MMj02970520000[1].gif" id="58" name="Shape 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2875" y="1143000"/>
            <a:ext cx="1535113" cy="1357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5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6759" y="5157192"/>
            <a:ext cx="1080826" cy="119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Shape 6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82317" y="5157192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/>
          <p:nvPr/>
        </p:nvSpPr>
        <p:spPr>
          <a:xfrm>
            <a:off x="-252413" y="2708275"/>
            <a:ext cx="9648826" cy="4392613"/>
          </a:xfrm>
          <a:custGeom>
            <a:pathLst>
              <a:path extrusionOk="0" h="2631" w="5851">
                <a:moveTo>
                  <a:pt x="1950" y="0"/>
                </a:moveTo>
                <a:lnTo>
                  <a:pt x="0" y="46"/>
                </a:lnTo>
                <a:lnTo>
                  <a:pt x="0" y="2631"/>
                </a:lnTo>
                <a:lnTo>
                  <a:pt x="5851" y="2631"/>
                </a:lnTo>
                <a:lnTo>
                  <a:pt x="5806" y="227"/>
                </a:lnTo>
                <a:lnTo>
                  <a:pt x="195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sv" id="275" name="Shape 27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2627313" cy="2708275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Shape 276"/>
          <p:cNvSpPr/>
          <p:nvPr/>
        </p:nvSpPr>
        <p:spPr>
          <a:xfrm>
            <a:off x="3708400" y="3860800"/>
            <a:ext cx="5472113" cy="29972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soccer-ball" id="277" name="Shape 27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4300" y="4078288"/>
            <a:ext cx="785813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78" name="Shape 27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002213"/>
            <a:ext cx="785812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79" name="Shape 27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859463"/>
            <a:ext cx="785812" cy="738187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Shape 280"/>
          <p:cNvSpPr/>
          <p:nvPr/>
        </p:nvSpPr>
        <p:spPr>
          <a:xfrm>
            <a:off x="3924300" y="6021388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281" name="Shape 281"/>
          <p:cNvSpPr/>
          <p:nvPr/>
        </p:nvSpPr>
        <p:spPr>
          <a:xfrm>
            <a:off x="3929063" y="5145088"/>
            <a:ext cx="792162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282" name="Shape 282"/>
          <p:cNvSpPr/>
          <p:nvPr/>
        </p:nvSpPr>
        <p:spPr>
          <a:xfrm>
            <a:off x="3924300" y="4221163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pic>
        <p:nvPicPr>
          <p:cNvPr descr="soccer" id="283" name="Shape 28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4365625"/>
            <a:ext cx="3024188" cy="2700338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Shape 284"/>
          <p:cNvSpPr/>
          <p:nvPr/>
        </p:nvSpPr>
        <p:spPr>
          <a:xfrm>
            <a:off x="4859338" y="4078288"/>
            <a:ext cx="4122737" cy="79057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1930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5" name="Shape 285"/>
          <p:cNvSpPr/>
          <p:nvPr/>
        </p:nvSpPr>
        <p:spPr>
          <a:xfrm>
            <a:off x="4859338" y="5013325"/>
            <a:ext cx="4122737" cy="72072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1954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6" name="Shape 286"/>
          <p:cNvSpPr/>
          <p:nvPr/>
        </p:nvSpPr>
        <p:spPr>
          <a:xfrm>
            <a:off x="4859338" y="5878513"/>
            <a:ext cx="4122737" cy="719137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1966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87" name="Shape 287"/>
          <p:cNvSpPr/>
          <p:nvPr/>
        </p:nvSpPr>
        <p:spPr>
          <a:xfrm>
            <a:off x="250825" y="3213100"/>
            <a:ext cx="8929688" cy="646113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8. </a:t>
            </a:r>
            <a:r>
              <a:rPr lang="en-GB" sz="2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Wann fand die erste Weltmeisterschaft statt?</a:t>
            </a:r>
            <a:endParaRPr sz="2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MCj04381910000[1]" id="288" name="Shape 28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43438" y="981075"/>
            <a:ext cx="1800225" cy="1927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89" name="Shape 289">
            <a:hlinkClick action="ppaction://hlinkshowjump?jump=nextslide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2275" y="5949950"/>
            <a:ext cx="936625" cy="879475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Shape 290"/>
          <p:cNvSpPr/>
          <p:nvPr/>
        </p:nvSpPr>
        <p:spPr>
          <a:xfrm>
            <a:off x="4356100" y="908050"/>
            <a:ext cx="2443163" cy="132873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GEHALTEN!</a:t>
            </a:r>
          </a:p>
        </p:txBody>
      </p:sp>
      <p:sp>
        <p:nvSpPr>
          <p:cNvPr id="291" name="Shape 291">
            <a:hlinkClick action="ppaction://hlinksldjump" r:id="rId8"/>
          </p:cNvPr>
          <p:cNvSpPr/>
          <p:nvPr/>
        </p:nvSpPr>
        <p:spPr>
          <a:xfrm>
            <a:off x="-36513" y="-26988"/>
            <a:ext cx="1871663" cy="647701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NOCH EINMAL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Shape 292"/>
          <p:cNvSpPr/>
          <p:nvPr/>
        </p:nvSpPr>
        <p:spPr>
          <a:xfrm>
            <a:off x="4594225" y="1039813"/>
            <a:ext cx="2443163" cy="132873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TOR!</a:t>
            </a:r>
          </a:p>
        </p:txBody>
      </p:sp>
      <p:pic>
        <p:nvPicPr>
          <p:cNvPr descr="cheer.gif" id="293" name="Shape 29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36513" y="620713"/>
            <a:ext cx="2663826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Shape 294">
            <a:hlinkClick action="ppaction://hlinkshowjump?jump=nextslide"/>
          </p:cNvPr>
          <p:cNvSpPr/>
          <p:nvPr/>
        </p:nvSpPr>
        <p:spPr>
          <a:xfrm>
            <a:off x="7092950" y="6165850"/>
            <a:ext cx="2071688" cy="857250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WEITER</a:t>
            </a:r>
            <a:endParaRPr b="1"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Shape 295"/>
          <p:cNvSpPr/>
          <p:nvPr/>
        </p:nvSpPr>
        <p:spPr>
          <a:xfrm>
            <a:off x="2339975" y="4724400"/>
            <a:ext cx="647700" cy="64928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96" name="Shape 29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063174" y="-28575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Shape 3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285875" y="0"/>
            <a:ext cx="12106275" cy="785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Shape 30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133475" y="152400"/>
            <a:ext cx="12106275" cy="7858125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Shape 303"/>
          <p:cNvSpPr/>
          <p:nvPr/>
        </p:nvSpPr>
        <p:spPr>
          <a:xfrm>
            <a:off x="-357222" y="0"/>
            <a:ext cx="9501222" cy="2123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540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Weltmeisterschaft</a:t>
            </a:r>
            <a:r>
              <a:rPr b="1" lang="en-GB" sz="6600">
                <a:solidFill>
                  <a:srgbClr val="E8E8FA"/>
                </a:solidFill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b="1" lang="en-GB" sz="6600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Endspiel</a:t>
            </a:r>
            <a:endParaRPr b="1" sz="6600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descr="C:\Documents and Settings\Gavin Hillage\Local Settings\Temporary Internet Files\Content.IE5\HF6B7NBN\MMj02852460000[1].gif" id="304" name="Shape 30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88238" y="1143000"/>
            <a:ext cx="1298575" cy="1458913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Shape 305"/>
          <p:cNvSpPr/>
          <p:nvPr/>
        </p:nvSpPr>
        <p:spPr>
          <a:xfrm>
            <a:off x="499268" y="2717215"/>
            <a:ext cx="8535987" cy="2216150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FIFA 2018 WELTMEISTER</a:t>
            </a:r>
            <a:endParaRPr sz="4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C:\Documents and Settings\Gavin Hillage\Local Settings\Temporary Internet Files\Content.IE5\DZ0N3F90\MMj02970520000[1].gif" id="306" name="Shape 30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2875" y="1143000"/>
            <a:ext cx="1535113" cy="1357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Shape 30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144000" y="7072313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Shape 30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10431" y="5123805"/>
            <a:ext cx="1080826" cy="119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Shape 30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9715500" y="6705600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Shape 3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386236" y="5113334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30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Shape 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285875" y="0"/>
            <a:ext cx="12106275" cy="785812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Shape 66"/>
          <p:cNvSpPr/>
          <p:nvPr/>
        </p:nvSpPr>
        <p:spPr>
          <a:xfrm>
            <a:off x="-357222" y="0"/>
            <a:ext cx="9501222" cy="21236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5400" u="none" cap="none" strike="noStrik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Weltmeisterschaft</a:t>
            </a:r>
            <a:r>
              <a:rPr b="1" i="0" lang="en-GB" sz="6600" u="none" cap="none" strike="noStrike">
                <a:solidFill>
                  <a:srgbClr val="E8E8FA"/>
                </a:solidFill>
                <a:latin typeface="Gill Sans"/>
                <a:ea typeface="Gill Sans"/>
                <a:cs typeface="Gill Sans"/>
                <a:sym typeface="Gill Sans"/>
              </a:rPr>
              <a:t> </a:t>
            </a:r>
            <a:r>
              <a:rPr b="1" i="0" lang="en-GB" sz="6600" u="none" cap="none" strike="noStrike">
                <a:solidFill>
                  <a:srgbClr val="FF0000"/>
                </a:solidFill>
                <a:latin typeface="Gill Sans"/>
                <a:ea typeface="Gill Sans"/>
                <a:cs typeface="Gill Sans"/>
                <a:sym typeface="Gill Sans"/>
              </a:rPr>
              <a:t>Endspiel</a:t>
            </a:r>
            <a:endParaRPr b="1" i="0" sz="6600" u="none" cap="none" strike="noStrike">
              <a:solidFill>
                <a:srgbClr val="FF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67" name="Shape 67"/>
          <p:cNvSpPr/>
          <p:nvPr/>
        </p:nvSpPr>
        <p:spPr>
          <a:xfrm>
            <a:off x="2500313" y="4214813"/>
            <a:ext cx="4000500" cy="2216150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32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Luzhniki Stadium</a:t>
            </a:r>
            <a:endParaRPr b="0" i="0" sz="3200" u="none" cap="none" strike="noStrik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32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Moskau</a:t>
            </a:r>
            <a:endParaRPr b="0" i="0" sz="3200" u="none" cap="none" strike="noStrik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200" u="none" cap="none" strike="noStrik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Kapazität: 81.000</a:t>
            </a:r>
            <a:endParaRPr b="0" i="0" sz="2400" u="none" cap="none" strike="noStrik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C:\Documents and Settings\Gavin Hillage\Local Settings\Temporary Internet Files\Content.IE5\HF6B7NBN\MMj02852460000[1].gif" id="68" name="Shape 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88238" y="1143000"/>
            <a:ext cx="1298575" cy="14589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Gavin Hillage\Local Settings\Temporary Internet Files\Content.IE5\DZ0N3F90\MMj02970520000[1].gif" id="69" name="Shape 6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2875" y="1143000"/>
            <a:ext cx="1535113" cy="1357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Shape 7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031288" y="7358063"/>
            <a:ext cx="225425" cy="223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Shape 7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43608" y="4795653"/>
            <a:ext cx="1456705" cy="1606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Shape 7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00812" y="4795654"/>
            <a:ext cx="1456705" cy="160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-252413" y="2708275"/>
            <a:ext cx="9648826" cy="4392613"/>
          </a:xfrm>
          <a:custGeom>
            <a:pathLst>
              <a:path extrusionOk="0" h="2631" w="5851">
                <a:moveTo>
                  <a:pt x="1950" y="0"/>
                </a:moveTo>
                <a:lnTo>
                  <a:pt x="0" y="46"/>
                </a:lnTo>
                <a:lnTo>
                  <a:pt x="0" y="2631"/>
                </a:lnTo>
                <a:lnTo>
                  <a:pt x="5851" y="2631"/>
                </a:lnTo>
                <a:lnTo>
                  <a:pt x="5806" y="227"/>
                </a:lnTo>
                <a:lnTo>
                  <a:pt x="195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sv" id="79" name="Shape 7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2627313" cy="2708275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Shape 80"/>
          <p:cNvSpPr/>
          <p:nvPr/>
        </p:nvSpPr>
        <p:spPr>
          <a:xfrm>
            <a:off x="3708400" y="3860800"/>
            <a:ext cx="5472113" cy="29972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2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soccer-ball" id="81" name="Shape 8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4300" y="4078288"/>
            <a:ext cx="785813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82" name="Shape 8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002213"/>
            <a:ext cx="785812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83" name="Shape 8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859463"/>
            <a:ext cx="785812" cy="738187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/>
          <p:nvPr/>
        </p:nvSpPr>
        <p:spPr>
          <a:xfrm>
            <a:off x="3924300" y="4221163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85" name="Shape 85"/>
          <p:cNvSpPr/>
          <p:nvPr/>
        </p:nvSpPr>
        <p:spPr>
          <a:xfrm>
            <a:off x="3929063" y="5145088"/>
            <a:ext cx="792162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86" name="Shape 86"/>
          <p:cNvSpPr/>
          <p:nvPr/>
        </p:nvSpPr>
        <p:spPr>
          <a:xfrm>
            <a:off x="3929063" y="6002338"/>
            <a:ext cx="792162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pic>
        <p:nvPicPr>
          <p:cNvPr descr="soccer" id="87" name="Shape 8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4365625"/>
            <a:ext cx="3024188" cy="2700338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/>
          <p:nvPr/>
        </p:nvSpPr>
        <p:spPr>
          <a:xfrm>
            <a:off x="4859338" y="4078288"/>
            <a:ext cx="4122737" cy="79057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320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Deutschland</a:t>
            </a:r>
            <a:endParaRPr b="0" sz="320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9" name="Shape 89"/>
          <p:cNvSpPr/>
          <p:nvPr/>
        </p:nvSpPr>
        <p:spPr>
          <a:xfrm>
            <a:off x="4859338" y="5013325"/>
            <a:ext cx="4122737" cy="72072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320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Brasilien</a:t>
            </a:r>
            <a:endParaRPr b="0" sz="320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0" name="Shape 90"/>
          <p:cNvSpPr/>
          <p:nvPr/>
        </p:nvSpPr>
        <p:spPr>
          <a:xfrm>
            <a:off x="4859338" y="5878513"/>
            <a:ext cx="4122737" cy="719137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3200" u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Russland</a:t>
            </a:r>
            <a:endParaRPr b="0" sz="3200" u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1" name="Shape 91"/>
          <p:cNvSpPr/>
          <p:nvPr/>
        </p:nvSpPr>
        <p:spPr>
          <a:xfrm>
            <a:off x="250825" y="3213100"/>
            <a:ext cx="8929688" cy="646113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GB" sz="32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1. </a:t>
            </a:r>
            <a:r>
              <a:rPr b="0" lang="en-GB" sz="3000" u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Wo findet die Weltmeisterschaft 2018 statt?</a:t>
            </a:r>
            <a:endParaRPr b="0" sz="3000" u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MCj04381910000[1]" id="92" name="Shape 9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43438" y="981075"/>
            <a:ext cx="1800225" cy="1927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93" name="Shape 93">
            <a:hlinkClick action="ppaction://hlinkshowjump?jump=nextslide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2275" y="5949950"/>
            <a:ext cx="936625" cy="8794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Shape 94">
            <a:hlinkClick action="ppaction://hlinksldjump" r:id="rId8"/>
          </p:cNvPr>
          <p:cNvSpPr/>
          <p:nvPr/>
        </p:nvSpPr>
        <p:spPr>
          <a:xfrm>
            <a:off x="-36513" y="-26988"/>
            <a:ext cx="1944688" cy="647701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NOCH EINMAL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Shape 95"/>
          <p:cNvSpPr/>
          <p:nvPr/>
        </p:nvSpPr>
        <p:spPr>
          <a:xfrm>
            <a:off x="4594225" y="1039813"/>
            <a:ext cx="2443163" cy="132873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TOR!</a:t>
            </a:r>
          </a:p>
        </p:txBody>
      </p:sp>
      <p:pic>
        <p:nvPicPr>
          <p:cNvPr descr="cheer.gif" id="96" name="Shape 9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36513" y="620713"/>
            <a:ext cx="2663826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/>
          <p:nvPr/>
        </p:nvSpPr>
        <p:spPr>
          <a:xfrm>
            <a:off x="7092950" y="6165850"/>
            <a:ext cx="2071688" cy="857250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WEITER</a:t>
            </a:r>
            <a:endParaRPr b="1"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/>
          <p:nvPr/>
        </p:nvSpPr>
        <p:spPr>
          <a:xfrm>
            <a:off x="2339975" y="4724400"/>
            <a:ext cx="647700" cy="64928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sz="32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9" name="Shape 99"/>
          <p:cNvSpPr/>
          <p:nvPr/>
        </p:nvSpPr>
        <p:spPr>
          <a:xfrm>
            <a:off x="4356100" y="908050"/>
            <a:ext cx="2443163" cy="132873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GEHALTEN!</a:t>
            </a:r>
          </a:p>
        </p:txBody>
      </p:sp>
      <p:pic>
        <p:nvPicPr>
          <p:cNvPr id="100" name="Shape 10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063174" y="-30635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/>
        </p:nvSpPr>
        <p:spPr>
          <a:xfrm>
            <a:off x="-252413" y="2708275"/>
            <a:ext cx="9648826" cy="4392613"/>
          </a:xfrm>
          <a:custGeom>
            <a:pathLst>
              <a:path extrusionOk="0" h="2631" w="5851">
                <a:moveTo>
                  <a:pt x="1950" y="0"/>
                </a:moveTo>
                <a:lnTo>
                  <a:pt x="0" y="46"/>
                </a:lnTo>
                <a:lnTo>
                  <a:pt x="0" y="2631"/>
                </a:lnTo>
                <a:lnTo>
                  <a:pt x="5851" y="2631"/>
                </a:lnTo>
                <a:lnTo>
                  <a:pt x="5806" y="227"/>
                </a:lnTo>
                <a:lnTo>
                  <a:pt x="195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sv" id="107" name="Shape 10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2627313" cy="270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Shape 108"/>
          <p:cNvSpPr/>
          <p:nvPr/>
        </p:nvSpPr>
        <p:spPr>
          <a:xfrm>
            <a:off x="3708400" y="3860800"/>
            <a:ext cx="5472113" cy="29972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soccer-ball" id="109" name="Shape 10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4300" y="4078288"/>
            <a:ext cx="785813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10" name="Shape 1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002213"/>
            <a:ext cx="785812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11" name="Shape 1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859463"/>
            <a:ext cx="785812" cy="738187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Shape 112"/>
          <p:cNvSpPr/>
          <p:nvPr/>
        </p:nvSpPr>
        <p:spPr>
          <a:xfrm>
            <a:off x="3924300" y="4221163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113" name="Shape 113"/>
          <p:cNvSpPr/>
          <p:nvPr/>
        </p:nvSpPr>
        <p:spPr>
          <a:xfrm>
            <a:off x="3924300" y="6021388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114" name="Shape 114"/>
          <p:cNvSpPr/>
          <p:nvPr/>
        </p:nvSpPr>
        <p:spPr>
          <a:xfrm>
            <a:off x="3924300" y="5157788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pic>
        <p:nvPicPr>
          <p:cNvPr descr="soccer" id="115" name="Shape 1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4365625"/>
            <a:ext cx="3024188" cy="2700338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/>
          <p:nvPr/>
        </p:nvSpPr>
        <p:spPr>
          <a:xfrm>
            <a:off x="4859338" y="4078288"/>
            <a:ext cx="4122737" cy="79057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Argentinien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7" name="Shape 117"/>
          <p:cNvSpPr/>
          <p:nvPr/>
        </p:nvSpPr>
        <p:spPr>
          <a:xfrm>
            <a:off x="4859338" y="5013325"/>
            <a:ext cx="4122737" cy="72072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Portugal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8" name="Shape 118"/>
          <p:cNvSpPr/>
          <p:nvPr/>
        </p:nvSpPr>
        <p:spPr>
          <a:xfrm>
            <a:off x="4859338" y="5878513"/>
            <a:ext cx="4122737" cy="719137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Spanien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9" name="Shape 119"/>
          <p:cNvSpPr/>
          <p:nvPr/>
        </p:nvSpPr>
        <p:spPr>
          <a:xfrm>
            <a:off x="250825" y="3213100"/>
            <a:ext cx="8929688" cy="646113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2. </a:t>
            </a:r>
            <a:r>
              <a:rPr lang="en-GB" sz="28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Für welche Mannschaft spielt Cristiano Ronaldo?</a:t>
            </a:r>
            <a:endParaRPr sz="28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MCj04381910000[1]" id="120" name="Shape 1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43438" y="981075"/>
            <a:ext cx="1800225" cy="1927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21" name="Shape 121">
            <a:hlinkClick action="ppaction://hlinkshowjump?jump=nextslide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2275" y="5949950"/>
            <a:ext cx="936625" cy="87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Shape 122">
            <a:hlinkClick action="ppaction://hlinksldjump" r:id="rId8"/>
          </p:cNvPr>
          <p:cNvSpPr/>
          <p:nvPr/>
        </p:nvSpPr>
        <p:spPr>
          <a:xfrm>
            <a:off x="-36513" y="-26988"/>
            <a:ext cx="1944688" cy="647701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NOCH EINMAL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Shape 123"/>
          <p:cNvSpPr/>
          <p:nvPr/>
        </p:nvSpPr>
        <p:spPr>
          <a:xfrm>
            <a:off x="4594225" y="1039813"/>
            <a:ext cx="2443163" cy="132873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TOR!</a:t>
            </a:r>
          </a:p>
        </p:txBody>
      </p:sp>
      <p:pic>
        <p:nvPicPr>
          <p:cNvPr descr="cheer.gif" id="124" name="Shape 12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36513" y="620713"/>
            <a:ext cx="2663826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Shape 125">
            <a:hlinkClick action="ppaction://hlinkshowjump?jump=nextslide"/>
          </p:cNvPr>
          <p:cNvSpPr/>
          <p:nvPr/>
        </p:nvSpPr>
        <p:spPr>
          <a:xfrm>
            <a:off x="7092950" y="6165850"/>
            <a:ext cx="2071688" cy="857250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WEITER</a:t>
            </a:r>
            <a:endParaRPr b="1"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Shape 126"/>
          <p:cNvSpPr/>
          <p:nvPr/>
        </p:nvSpPr>
        <p:spPr>
          <a:xfrm>
            <a:off x="2339975" y="4724400"/>
            <a:ext cx="647700" cy="64928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7" name="Shape 127"/>
          <p:cNvSpPr/>
          <p:nvPr/>
        </p:nvSpPr>
        <p:spPr>
          <a:xfrm>
            <a:off x="4356100" y="908050"/>
            <a:ext cx="2443163" cy="132873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GEHALTEN!</a:t>
            </a:r>
          </a:p>
        </p:txBody>
      </p:sp>
      <p:pic>
        <p:nvPicPr>
          <p:cNvPr id="128" name="Shape 12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063174" y="-59210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/>
        </p:nvSpPr>
        <p:spPr>
          <a:xfrm>
            <a:off x="-252413" y="2708275"/>
            <a:ext cx="9648826" cy="4392613"/>
          </a:xfrm>
          <a:custGeom>
            <a:pathLst>
              <a:path extrusionOk="0" h="2631" w="5851">
                <a:moveTo>
                  <a:pt x="1950" y="0"/>
                </a:moveTo>
                <a:lnTo>
                  <a:pt x="0" y="46"/>
                </a:lnTo>
                <a:lnTo>
                  <a:pt x="0" y="2631"/>
                </a:lnTo>
                <a:lnTo>
                  <a:pt x="5851" y="2631"/>
                </a:lnTo>
                <a:lnTo>
                  <a:pt x="5806" y="227"/>
                </a:lnTo>
                <a:lnTo>
                  <a:pt x="195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sv" id="135" name="Shape 1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2627313" cy="270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Shape 136"/>
          <p:cNvSpPr/>
          <p:nvPr/>
        </p:nvSpPr>
        <p:spPr>
          <a:xfrm>
            <a:off x="3708400" y="3860800"/>
            <a:ext cx="5472113" cy="29972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soccer-ball" id="137" name="Shape 1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4300" y="4078288"/>
            <a:ext cx="785813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38" name="Shape 1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002213"/>
            <a:ext cx="785812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39" name="Shape 1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859463"/>
            <a:ext cx="785812" cy="738187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Shape 140"/>
          <p:cNvSpPr/>
          <p:nvPr/>
        </p:nvSpPr>
        <p:spPr>
          <a:xfrm>
            <a:off x="3924300" y="4221163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141" name="Shape 141"/>
          <p:cNvSpPr/>
          <p:nvPr/>
        </p:nvSpPr>
        <p:spPr>
          <a:xfrm>
            <a:off x="3924300" y="6021388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142" name="Shape 142"/>
          <p:cNvSpPr/>
          <p:nvPr/>
        </p:nvSpPr>
        <p:spPr>
          <a:xfrm>
            <a:off x="3924300" y="5157788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pic>
        <p:nvPicPr>
          <p:cNvPr descr="soccer" id="143" name="Shape 1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4365625"/>
            <a:ext cx="3024188" cy="2700338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Shape 144"/>
          <p:cNvSpPr/>
          <p:nvPr/>
        </p:nvSpPr>
        <p:spPr>
          <a:xfrm>
            <a:off x="4859338" y="4078288"/>
            <a:ext cx="4122737" cy="79057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Bär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5" name="Shape 145"/>
          <p:cNvSpPr/>
          <p:nvPr/>
        </p:nvSpPr>
        <p:spPr>
          <a:xfrm>
            <a:off x="4859338" y="5013325"/>
            <a:ext cx="4122737" cy="72072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Wolf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6" name="Shape 146"/>
          <p:cNvSpPr/>
          <p:nvPr/>
        </p:nvSpPr>
        <p:spPr>
          <a:xfrm>
            <a:off x="4859338" y="5878513"/>
            <a:ext cx="4122737" cy="719137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Biber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7" name="Shape 147"/>
          <p:cNvSpPr/>
          <p:nvPr/>
        </p:nvSpPr>
        <p:spPr>
          <a:xfrm>
            <a:off x="250825" y="3213100"/>
            <a:ext cx="8929688" cy="646113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3. Was ist das Maskottchen der WM 2018?</a:t>
            </a:r>
            <a:endParaRPr sz="32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MCj04381910000[1]" id="148" name="Shape 14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43438" y="981075"/>
            <a:ext cx="1800225" cy="1927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49" name="Shape 149">
            <a:hlinkClick action="ppaction://hlinkshowjump?jump=nextslide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2275" y="5949950"/>
            <a:ext cx="936625" cy="87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/>
          <p:nvPr/>
        </p:nvSpPr>
        <p:spPr>
          <a:xfrm>
            <a:off x="4356100" y="908050"/>
            <a:ext cx="2443163" cy="132873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GEHALTEN!</a:t>
            </a:r>
          </a:p>
        </p:txBody>
      </p:sp>
      <p:sp>
        <p:nvSpPr>
          <p:cNvPr id="151" name="Shape 151">
            <a:hlinkClick action="ppaction://hlinksldjump" r:id="rId8"/>
          </p:cNvPr>
          <p:cNvSpPr/>
          <p:nvPr/>
        </p:nvSpPr>
        <p:spPr>
          <a:xfrm>
            <a:off x="-36513" y="-26988"/>
            <a:ext cx="1944688" cy="647701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NOCH EINMAL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Shape 152"/>
          <p:cNvSpPr/>
          <p:nvPr/>
        </p:nvSpPr>
        <p:spPr>
          <a:xfrm>
            <a:off x="4594225" y="1039813"/>
            <a:ext cx="2443163" cy="132873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TOR!</a:t>
            </a:r>
          </a:p>
        </p:txBody>
      </p:sp>
      <p:pic>
        <p:nvPicPr>
          <p:cNvPr descr="cheer.gif" id="153" name="Shape 15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36513" y="620713"/>
            <a:ext cx="2663826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Shape 154">
            <a:hlinkClick action="ppaction://hlinkshowjump?jump=nextslide"/>
          </p:cNvPr>
          <p:cNvSpPr/>
          <p:nvPr/>
        </p:nvSpPr>
        <p:spPr>
          <a:xfrm>
            <a:off x="7092950" y="6165850"/>
            <a:ext cx="2071688" cy="857250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WEITER</a:t>
            </a:r>
            <a:endParaRPr b="1"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Shape 155"/>
          <p:cNvSpPr/>
          <p:nvPr/>
        </p:nvSpPr>
        <p:spPr>
          <a:xfrm>
            <a:off x="2339975" y="4724400"/>
            <a:ext cx="647700" cy="64928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56" name="Shape 15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083812" y="-118573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/>
        </p:nvSpPr>
        <p:spPr>
          <a:xfrm>
            <a:off x="-252413" y="2708275"/>
            <a:ext cx="9648826" cy="4392613"/>
          </a:xfrm>
          <a:custGeom>
            <a:pathLst>
              <a:path extrusionOk="0" h="2631" w="5851">
                <a:moveTo>
                  <a:pt x="1950" y="0"/>
                </a:moveTo>
                <a:lnTo>
                  <a:pt x="0" y="46"/>
                </a:lnTo>
                <a:lnTo>
                  <a:pt x="0" y="2631"/>
                </a:lnTo>
                <a:lnTo>
                  <a:pt x="5851" y="2631"/>
                </a:lnTo>
                <a:lnTo>
                  <a:pt x="5806" y="227"/>
                </a:lnTo>
                <a:lnTo>
                  <a:pt x="195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sv" id="163" name="Shape 1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2627313" cy="270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Shape 164"/>
          <p:cNvSpPr/>
          <p:nvPr/>
        </p:nvSpPr>
        <p:spPr>
          <a:xfrm>
            <a:off x="3708400" y="3860800"/>
            <a:ext cx="5472113" cy="29972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soccer-ball" id="165" name="Shape 16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4300" y="4078288"/>
            <a:ext cx="785813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66" name="Shape 16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002213"/>
            <a:ext cx="785812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67" name="Shape 16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859463"/>
            <a:ext cx="785812" cy="738187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Shape 168"/>
          <p:cNvSpPr/>
          <p:nvPr/>
        </p:nvSpPr>
        <p:spPr>
          <a:xfrm>
            <a:off x="3924300" y="4221163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169" name="Shape 169"/>
          <p:cNvSpPr/>
          <p:nvPr/>
        </p:nvSpPr>
        <p:spPr>
          <a:xfrm>
            <a:off x="3929063" y="5145088"/>
            <a:ext cx="792162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170" name="Shape 170"/>
          <p:cNvSpPr/>
          <p:nvPr/>
        </p:nvSpPr>
        <p:spPr>
          <a:xfrm>
            <a:off x="3929063" y="6002338"/>
            <a:ext cx="792162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pic>
        <p:nvPicPr>
          <p:cNvPr descr="soccer" id="171" name="Shape 17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4365625"/>
            <a:ext cx="3024188" cy="2700338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Shape 172"/>
          <p:cNvSpPr/>
          <p:nvPr/>
        </p:nvSpPr>
        <p:spPr>
          <a:xfrm>
            <a:off x="4859338" y="4078288"/>
            <a:ext cx="4122737" cy="79057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Uruguay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73" name="Shape 173"/>
          <p:cNvSpPr/>
          <p:nvPr/>
        </p:nvSpPr>
        <p:spPr>
          <a:xfrm>
            <a:off x="4859338" y="5013325"/>
            <a:ext cx="4122737" cy="72072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Polen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74" name="Shape 174"/>
          <p:cNvSpPr/>
          <p:nvPr/>
        </p:nvSpPr>
        <p:spPr>
          <a:xfrm>
            <a:off x="4859338" y="5878513"/>
            <a:ext cx="4122737" cy="719137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Marokko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75" name="Shape 175"/>
          <p:cNvSpPr/>
          <p:nvPr/>
        </p:nvSpPr>
        <p:spPr>
          <a:xfrm>
            <a:off x="250825" y="3213100"/>
            <a:ext cx="8929688" cy="646113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4. Welches Land ist in Afrika?</a:t>
            </a:r>
            <a:endParaRPr sz="32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MCj04381910000[1]" id="176" name="Shape 17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43438" y="981075"/>
            <a:ext cx="1800225" cy="1927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77" name="Shape 177">
            <a:hlinkClick action="ppaction://hlinkshowjump?jump=nextslide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2275" y="5949950"/>
            <a:ext cx="936625" cy="879475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Shape 178"/>
          <p:cNvSpPr/>
          <p:nvPr/>
        </p:nvSpPr>
        <p:spPr>
          <a:xfrm>
            <a:off x="4356100" y="908050"/>
            <a:ext cx="2443163" cy="132873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GEHALTEN!</a:t>
            </a:r>
          </a:p>
        </p:txBody>
      </p:sp>
      <p:sp>
        <p:nvSpPr>
          <p:cNvPr id="179" name="Shape 179">
            <a:hlinkClick action="ppaction://hlinksldjump" r:id="rId8"/>
          </p:cNvPr>
          <p:cNvSpPr/>
          <p:nvPr/>
        </p:nvSpPr>
        <p:spPr>
          <a:xfrm>
            <a:off x="-36513" y="-26988"/>
            <a:ext cx="1944688" cy="647701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NOCH EINMAL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Shape 180"/>
          <p:cNvSpPr/>
          <p:nvPr/>
        </p:nvSpPr>
        <p:spPr>
          <a:xfrm>
            <a:off x="4594225" y="1039813"/>
            <a:ext cx="2443163" cy="132873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TOR!</a:t>
            </a:r>
          </a:p>
        </p:txBody>
      </p:sp>
      <p:pic>
        <p:nvPicPr>
          <p:cNvPr descr="cheer.gif" id="181" name="Shape 18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36513" y="620713"/>
            <a:ext cx="2663826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Shape 182"/>
          <p:cNvSpPr/>
          <p:nvPr/>
        </p:nvSpPr>
        <p:spPr>
          <a:xfrm>
            <a:off x="7092950" y="6165850"/>
            <a:ext cx="2071688" cy="857250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WEITER</a:t>
            </a:r>
            <a:endParaRPr b="1"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Shape 183"/>
          <p:cNvSpPr/>
          <p:nvPr/>
        </p:nvSpPr>
        <p:spPr>
          <a:xfrm>
            <a:off x="2339975" y="4724400"/>
            <a:ext cx="647700" cy="64928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84" name="Shape 18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061994" y="-13218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/>
          <p:nvPr/>
        </p:nvSpPr>
        <p:spPr>
          <a:xfrm>
            <a:off x="-252413" y="2708275"/>
            <a:ext cx="9648826" cy="4392613"/>
          </a:xfrm>
          <a:custGeom>
            <a:pathLst>
              <a:path extrusionOk="0" h="2631" w="5851">
                <a:moveTo>
                  <a:pt x="1950" y="0"/>
                </a:moveTo>
                <a:lnTo>
                  <a:pt x="0" y="46"/>
                </a:lnTo>
                <a:lnTo>
                  <a:pt x="0" y="2631"/>
                </a:lnTo>
                <a:lnTo>
                  <a:pt x="5851" y="2631"/>
                </a:lnTo>
                <a:lnTo>
                  <a:pt x="5806" y="227"/>
                </a:lnTo>
                <a:lnTo>
                  <a:pt x="195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sv" id="191" name="Shape 19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2627313" cy="2708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Shape 192"/>
          <p:cNvSpPr/>
          <p:nvPr/>
        </p:nvSpPr>
        <p:spPr>
          <a:xfrm>
            <a:off x="3708400" y="3860800"/>
            <a:ext cx="5472113" cy="29972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soccer-ball" id="193" name="Shape 19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4300" y="4078288"/>
            <a:ext cx="785813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94" name="Shape 19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002213"/>
            <a:ext cx="785812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195" name="Shape 19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859463"/>
            <a:ext cx="785812" cy="738187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Shape 196"/>
          <p:cNvSpPr/>
          <p:nvPr/>
        </p:nvSpPr>
        <p:spPr>
          <a:xfrm>
            <a:off x="3924300" y="6021388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197" name="Shape 197"/>
          <p:cNvSpPr/>
          <p:nvPr/>
        </p:nvSpPr>
        <p:spPr>
          <a:xfrm>
            <a:off x="3929063" y="5145088"/>
            <a:ext cx="792162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198" name="Shape 198"/>
          <p:cNvSpPr/>
          <p:nvPr/>
        </p:nvSpPr>
        <p:spPr>
          <a:xfrm>
            <a:off x="3924300" y="4221163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pic>
        <p:nvPicPr>
          <p:cNvPr descr="soccer" id="199" name="Shape 19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4365625"/>
            <a:ext cx="3024188" cy="2700338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Shape 200"/>
          <p:cNvSpPr/>
          <p:nvPr/>
        </p:nvSpPr>
        <p:spPr>
          <a:xfrm>
            <a:off x="4859338" y="4078288"/>
            <a:ext cx="4122737" cy="79057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Argentinien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1" name="Shape 201"/>
          <p:cNvSpPr/>
          <p:nvPr/>
        </p:nvSpPr>
        <p:spPr>
          <a:xfrm>
            <a:off x="4859338" y="5013325"/>
            <a:ext cx="4122737" cy="72072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Frankreich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2" name="Shape 202"/>
          <p:cNvSpPr/>
          <p:nvPr/>
        </p:nvSpPr>
        <p:spPr>
          <a:xfrm>
            <a:off x="4859338" y="5878513"/>
            <a:ext cx="4122737" cy="719137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Japan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3" name="Shape 203"/>
          <p:cNvSpPr/>
          <p:nvPr/>
        </p:nvSpPr>
        <p:spPr>
          <a:xfrm>
            <a:off x="250825" y="3213100"/>
            <a:ext cx="8929688" cy="646113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5. Blau-weiß gestreifte Trikots gehören ...</a:t>
            </a:r>
            <a:endParaRPr sz="32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MCj04381910000[1]" id="204" name="Shape 20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43438" y="981075"/>
            <a:ext cx="1800225" cy="1927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05" name="Shape 205">
            <a:hlinkClick action="ppaction://hlinkshowjump?jump=nextslide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2275" y="5949950"/>
            <a:ext cx="936625" cy="879475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Shape 206"/>
          <p:cNvSpPr/>
          <p:nvPr/>
        </p:nvSpPr>
        <p:spPr>
          <a:xfrm>
            <a:off x="4356100" y="908050"/>
            <a:ext cx="2443163" cy="132873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GEHALTEN!</a:t>
            </a:r>
          </a:p>
        </p:txBody>
      </p:sp>
      <p:sp>
        <p:nvSpPr>
          <p:cNvPr id="207" name="Shape 207">
            <a:hlinkClick action="ppaction://hlinksldjump" r:id="rId8"/>
          </p:cNvPr>
          <p:cNvSpPr/>
          <p:nvPr/>
        </p:nvSpPr>
        <p:spPr>
          <a:xfrm>
            <a:off x="-36513" y="-26988"/>
            <a:ext cx="1871663" cy="647701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NOCH EINMAL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Shape 208"/>
          <p:cNvSpPr/>
          <p:nvPr/>
        </p:nvSpPr>
        <p:spPr>
          <a:xfrm>
            <a:off x="4594225" y="1039813"/>
            <a:ext cx="2443163" cy="132873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TOR!</a:t>
            </a:r>
          </a:p>
        </p:txBody>
      </p:sp>
      <p:pic>
        <p:nvPicPr>
          <p:cNvPr descr="cheer.gif" id="209" name="Shape 20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36513" y="620713"/>
            <a:ext cx="2663826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Shape 210">
            <a:hlinkClick action="ppaction://hlinkshowjump?jump=nextslide"/>
          </p:cNvPr>
          <p:cNvSpPr/>
          <p:nvPr/>
        </p:nvSpPr>
        <p:spPr>
          <a:xfrm>
            <a:off x="7092950" y="6165850"/>
            <a:ext cx="2071688" cy="857250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WEITER</a:t>
            </a:r>
            <a:endParaRPr b="1"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Shape 211"/>
          <p:cNvSpPr/>
          <p:nvPr/>
        </p:nvSpPr>
        <p:spPr>
          <a:xfrm>
            <a:off x="2339975" y="4724400"/>
            <a:ext cx="647700" cy="64928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2" name="Shape 21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083812" y="-90014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/>
        </p:nvSpPr>
        <p:spPr>
          <a:xfrm>
            <a:off x="-252413" y="2708275"/>
            <a:ext cx="9648826" cy="4392613"/>
          </a:xfrm>
          <a:custGeom>
            <a:pathLst>
              <a:path extrusionOk="0" h="2631" w="5851">
                <a:moveTo>
                  <a:pt x="1950" y="0"/>
                </a:moveTo>
                <a:lnTo>
                  <a:pt x="0" y="46"/>
                </a:lnTo>
                <a:lnTo>
                  <a:pt x="0" y="2631"/>
                </a:lnTo>
                <a:lnTo>
                  <a:pt x="5851" y="2631"/>
                </a:lnTo>
                <a:lnTo>
                  <a:pt x="5806" y="227"/>
                </a:lnTo>
                <a:lnTo>
                  <a:pt x="195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sv" id="219" name="Shape 2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2627313" cy="2708275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Shape 220"/>
          <p:cNvSpPr/>
          <p:nvPr/>
        </p:nvSpPr>
        <p:spPr>
          <a:xfrm>
            <a:off x="3708400" y="3860800"/>
            <a:ext cx="5472113" cy="29972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soccer-ball" id="221" name="Shape 2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4300" y="4078288"/>
            <a:ext cx="785813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22" name="Shape 2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002213"/>
            <a:ext cx="785812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23" name="Shape 2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859463"/>
            <a:ext cx="785812" cy="738187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Shape 224"/>
          <p:cNvSpPr/>
          <p:nvPr/>
        </p:nvSpPr>
        <p:spPr>
          <a:xfrm>
            <a:off x="3924300" y="6021388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225" name="Shape 225"/>
          <p:cNvSpPr/>
          <p:nvPr/>
        </p:nvSpPr>
        <p:spPr>
          <a:xfrm>
            <a:off x="3929063" y="5145088"/>
            <a:ext cx="792162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226" name="Shape 226"/>
          <p:cNvSpPr/>
          <p:nvPr/>
        </p:nvSpPr>
        <p:spPr>
          <a:xfrm>
            <a:off x="3924300" y="4221163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pic>
        <p:nvPicPr>
          <p:cNvPr descr="soccer" id="227" name="Shape 2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4365625"/>
            <a:ext cx="3024188" cy="2700338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Shape 228"/>
          <p:cNvSpPr/>
          <p:nvPr/>
        </p:nvSpPr>
        <p:spPr>
          <a:xfrm>
            <a:off x="4859338" y="4078288"/>
            <a:ext cx="4122737" cy="79057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zweiunddreißig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9" name="Shape 229"/>
          <p:cNvSpPr/>
          <p:nvPr/>
        </p:nvSpPr>
        <p:spPr>
          <a:xfrm>
            <a:off x="4859338" y="5013325"/>
            <a:ext cx="4122737" cy="72072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vierundzwanzig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30" name="Shape 230"/>
          <p:cNvSpPr/>
          <p:nvPr/>
        </p:nvSpPr>
        <p:spPr>
          <a:xfrm>
            <a:off x="4859338" y="5878513"/>
            <a:ext cx="4122737" cy="719137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dreißig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31" name="Shape 231"/>
          <p:cNvSpPr/>
          <p:nvPr/>
        </p:nvSpPr>
        <p:spPr>
          <a:xfrm>
            <a:off x="250825" y="3213100"/>
            <a:ext cx="8929688" cy="646113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6. </a:t>
            </a:r>
            <a:r>
              <a:rPr lang="en-GB" sz="26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Wieviele Mannschaften spielen in der ersten Runde?</a:t>
            </a:r>
            <a:endParaRPr sz="26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MCj04381910000[1]" id="232" name="Shape 2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43438" y="981075"/>
            <a:ext cx="1800225" cy="1927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33" name="Shape 233">
            <a:hlinkClick action="ppaction://hlinkshowjump?jump=nextslide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2275" y="5949950"/>
            <a:ext cx="936625" cy="87947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Shape 234"/>
          <p:cNvSpPr/>
          <p:nvPr/>
        </p:nvSpPr>
        <p:spPr>
          <a:xfrm>
            <a:off x="4356100" y="908050"/>
            <a:ext cx="2443163" cy="132873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GEHALTEN!</a:t>
            </a:r>
          </a:p>
        </p:txBody>
      </p:sp>
      <p:sp>
        <p:nvSpPr>
          <p:cNvPr id="235" name="Shape 235">
            <a:hlinkClick action="ppaction://hlinksldjump" r:id="rId8"/>
          </p:cNvPr>
          <p:cNvSpPr/>
          <p:nvPr/>
        </p:nvSpPr>
        <p:spPr>
          <a:xfrm>
            <a:off x="-36513" y="-26988"/>
            <a:ext cx="1871663" cy="647701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NOCH EINMAL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Shape 236"/>
          <p:cNvSpPr/>
          <p:nvPr/>
        </p:nvSpPr>
        <p:spPr>
          <a:xfrm>
            <a:off x="4594225" y="1039813"/>
            <a:ext cx="2443163" cy="132873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TOR!</a:t>
            </a:r>
          </a:p>
        </p:txBody>
      </p:sp>
      <p:pic>
        <p:nvPicPr>
          <p:cNvPr descr="cheer.gif" id="237" name="Shape 23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36513" y="620713"/>
            <a:ext cx="2663826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Shape 238">
            <a:hlinkClick action="ppaction://hlinkshowjump?jump=nextslide"/>
          </p:cNvPr>
          <p:cNvSpPr/>
          <p:nvPr/>
        </p:nvSpPr>
        <p:spPr>
          <a:xfrm>
            <a:off x="7092950" y="6165850"/>
            <a:ext cx="2071688" cy="857250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WEITER</a:t>
            </a:r>
            <a:endParaRPr b="1"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Shape 239"/>
          <p:cNvSpPr/>
          <p:nvPr/>
        </p:nvSpPr>
        <p:spPr>
          <a:xfrm>
            <a:off x="2339975" y="4724400"/>
            <a:ext cx="647700" cy="64928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40" name="Shape 24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063174" y="-90014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/>
          <p:nvPr/>
        </p:nvSpPr>
        <p:spPr>
          <a:xfrm>
            <a:off x="-252413" y="2708275"/>
            <a:ext cx="9648826" cy="4392613"/>
          </a:xfrm>
          <a:custGeom>
            <a:pathLst>
              <a:path extrusionOk="0" h="2631" w="5851">
                <a:moveTo>
                  <a:pt x="1950" y="0"/>
                </a:moveTo>
                <a:lnTo>
                  <a:pt x="0" y="46"/>
                </a:lnTo>
                <a:lnTo>
                  <a:pt x="0" y="2631"/>
                </a:lnTo>
                <a:lnTo>
                  <a:pt x="5851" y="2631"/>
                </a:lnTo>
                <a:lnTo>
                  <a:pt x="5806" y="227"/>
                </a:lnTo>
                <a:lnTo>
                  <a:pt x="195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 cap="flat" cmpd="sng" w="635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hsv" id="247" name="Shape 2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2627313" cy="2708275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Shape 248"/>
          <p:cNvSpPr/>
          <p:nvPr/>
        </p:nvSpPr>
        <p:spPr>
          <a:xfrm>
            <a:off x="3708400" y="3860800"/>
            <a:ext cx="5472113" cy="2997200"/>
          </a:xfrm>
          <a:prstGeom prst="rect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soccer-ball" id="249" name="Shape 24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4300" y="4078288"/>
            <a:ext cx="785813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50" name="Shape 2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002213"/>
            <a:ext cx="785812" cy="738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51" name="Shape 2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29063" y="5859463"/>
            <a:ext cx="785812" cy="738187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Shape 252"/>
          <p:cNvSpPr/>
          <p:nvPr/>
        </p:nvSpPr>
        <p:spPr>
          <a:xfrm>
            <a:off x="3924300" y="6021388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253" name="Shape 253"/>
          <p:cNvSpPr/>
          <p:nvPr/>
        </p:nvSpPr>
        <p:spPr>
          <a:xfrm>
            <a:off x="3929063" y="5145088"/>
            <a:ext cx="792162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sp>
        <p:nvSpPr>
          <p:cNvPr id="254" name="Shape 254"/>
          <p:cNvSpPr/>
          <p:nvPr/>
        </p:nvSpPr>
        <p:spPr>
          <a:xfrm>
            <a:off x="3924300" y="4221163"/>
            <a:ext cx="792163" cy="4318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1587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Arial Black"/>
              </a:rPr>
              <a:t>SCHIEß</a:t>
            </a:r>
          </a:p>
        </p:txBody>
      </p:sp>
      <p:pic>
        <p:nvPicPr>
          <p:cNvPr descr="soccer" id="255" name="Shape 25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0" y="4365625"/>
            <a:ext cx="3024188" cy="2700338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/>
          <p:nvPr/>
        </p:nvSpPr>
        <p:spPr>
          <a:xfrm>
            <a:off x="4859338" y="4078288"/>
            <a:ext cx="4122737" cy="79057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Frankreich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7" name="Shape 257"/>
          <p:cNvSpPr/>
          <p:nvPr/>
        </p:nvSpPr>
        <p:spPr>
          <a:xfrm>
            <a:off x="4859338" y="5013325"/>
            <a:ext cx="4122737" cy="720725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Australien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8" name="Shape 258"/>
          <p:cNvSpPr/>
          <p:nvPr/>
        </p:nvSpPr>
        <p:spPr>
          <a:xfrm>
            <a:off x="4859338" y="5878513"/>
            <a:ext cx="4122737" cy="719137"/>
          </a:xfrm>
          <a:prstGeom prst="rect">
            <a:avLst/>
          </a:prstGeom>
          <a:gradFill>
            <a:gsLst>
              <a:gs pos="0">
                <a:srgbClr val="D2CCD6"/>
              </a:gs>
              <a:gs pos="100000">
                <a:srgbClr val="BABABA"/>
              </a:gs>
            </a:gsLst>
            <a:path path="circle">
              <a:fillToRect b="50%" l="50%" r="50%" t="50%"/>
            </a:path>
            <a:tileRect/>
          </a:gradFill>
          <a:ln cap="flat" cmpd="sng" w="2222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Panama</a:t>
            </a:r>
            <a:endParaRPr sz="320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9" name="Shape 259"/>
          <p:cNvSpPr/>
          <p:nvPr/>
        </p:nvSpPr>
        <p:spPr>
          <a:xfrm>
            <a:off x="250825" y="3213100"/>
            <a:ext cx="8929688" cy="646113"/>
          </a:xfrm>
          <a:prstGeom prst="rect">
            <a:avLst/>
          </a:prstGeom>
          <a:gradFill>
            <a:gsLst>
              <a:gs pos="0">
                <a:srgbClr val="8C3D91"/>
              </a:gs>
              <a:gs pos="12000">
                <a:srgbClr val="7005D4"/>
              </a:gs>
              <a:gs pos="30000">
                <a:srgbClr val="181CC7"/>
              </a:gs>
              <a:gs pos="60001">
                <a:srgbClr val="0A128C"/>
              </a:gs>
              <a:gs pos="100000">
                <a:srgbClr val="000000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7. </a:t>
            </a:r>
            <a:r>
              <a:rPr lang="en-GB" sz="26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Welche Mannschaft hat den Spitznamen ‘Les Bleus’?</a:t>
            </a:r>
            <a:endParaRPr sz="260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MCj04381910000[1]" id="260" name="Shape 26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43438" y="981075"/>
            <a:ext cx="1800225" cy="1927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occer-ball" id="261" name="Shape 261">
            <a:hlinkClick action="ppaction://hlinkshowjump?jump=nextslide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2275" y="5949950"/>
            <a:ext cx="936625" cy="87947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Shape 262"/>
          <p:cNvSpPr/>
          <p:nvPr/>
        </p:nvSpPr>
        <p:spPr>
          <a:xfrm>
            <a:off x="4356100" y="908050"/>
            <a:ext cx="2443163" cy="132873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GEHALTEN!</a:t>
            </a:r>
          </a:p>
        </p:txBody>
      </p:sp>
      <p:sp>
        <p:nvSpPr>
          <p:cNvPr id="263" name="Shape 263">
            <a:hlinkClick action="ppaction://hlinksldjump" r:id="rId8"/>
          </p:cNvPr>
          <p:cNvSpPr/>
          <p:nvPr/>
        </p:nvSpPr>
        <p:spPr>
          <a:xfrm>
            <a:off x="-36513" y="-26988"/>
            <a:ext cx="1871663" cy="647701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NOCH EINMAL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Shape 264"/>
          <p:cNvSpPr/>
          <p:nvPr/>
        </p:nvSpPr>
        <p:spPr>
          <a:xfrm>
            <a:off x="4594225" y="1039813"/>
            <a:ext cx="2443163" cy="132873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rgbClr val="000000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009900"/>
                </a:solidFill>
                <a:latin typeface="Arial Black"/>
              </a:rPr>
              <a:t>TOR!</a:t>
            </a:r>
          </a:p>
        </p:txBody>
      </p:sp>
      <p:pic>
        <p:nvPicPr>
          <p:cNvPr descr="cheer.gif" id="265" name="Shape 26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36513" y="620713"/>
            <a:ext cx="2663826" cy="2592387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Shape 266">
            <a:hlinkClick action="ppaction://hlinkshowjump?jump=nextslide"/>
          </p:cNvPr>
          <p:cNvSpPr/>
          <p:nvPr/>
        </p:nvSpPr>
        <p:spPr>
          <a:xfrm>
            <a:off x="7092950" y="6165850"/>
            <a:ext cx="2071688" cy="857250"/>
          </a:xfrm>
          <a:prstGeom prst="bevel">
            <a:avLst>
              <a:gd fmla="val 12500" name="adj"/>
            </a:avLst>
          </a:prstGeom>
          <a:solidFill>
            <a:srgbClr val="00CC00"/>
          </a:solidFill>
          <a:ln cap="flat" cmpd="sng" w="9525">
            <a:solidFill>
              <a:srgbClr val="0099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WEITER</a:t>
            </a:r>
            <a:endParaRPr b="1"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Shape 267"/>
          <p:cNvSpPr/>
          <p:nvPr/>
        </p:nvSpPr>
        <p:spPr>
          <a:xfrm>
            <a:off x="2339975" y="4724400"/>
            <a:ext cx="647700" cy="649288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68" name="Shape 26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063174" y="-28575"/>
            <a:ext cx="1080826" cy="1192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2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00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